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9" r:id="rId2"/>
    <p:sldId id="307" r:id="rId3"/>
    <p:sldId id="308" r:id="rId4"/>
    <p:sldId id="30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66FF"/>
    <a:srgbClr val="996633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95277" autoAdjust="0"/>
  </p:normalViewPr>
  <p:slideViewPr>
    <p:cSldViewPr snapToGrid="0">
      <p:cViewPr varScale="1">
        <p:scale>
          <a:sx n="74" d="100"/>
          <a:sy n="74" d="100"/>
        </p:scale>
        <p:origin x="90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5C08E-7E5F-931C-18EF-3A058C04C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9CBBB6D-DBB2-B1E1-9CA1-F812C23A98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1753F45-394E-D60B-4ADC-480CE025FB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BD25B7-04C0-1B30-1098-FB8AB71FCA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885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249CB-E71C-2B42-619E-AF84BCFE0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4D9C761-9190-C4B1-6AFC-72D1BB6CD1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952A026-FDD8-9267-D3FF-C4ACA797F4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B587A26-57E7-E899-06D1-72E378C68E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881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mémorise la suite des nombres de 1 à 100.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le tableau des nombres.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1F798-75FD-C6C8-3B62-6718C7F54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A93D93-8058-24BF-2934-0D5725435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Recopie les nombres manquants.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F38427A7-2BF6-F6A3-7A57-881051E76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59697"/>
              </p:ext>
            </p:extLst>
          </p:nvPr>
        </p:nvGraphicFramePr>
        <p:xfrm>
          <a:off x="2574965" y="1407493"/>
          <a:ext cx="3994070" cy="425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23" name="Ellipse 22">
            <a:extLst>
              <a:ext uri="{FF2B5EF4-FFF2-40B4-BE49-F238E27FC236}">
                <a16:creationId xmlns:a16="http://schemas.microsoft.com/office/drawing/2014/main" id="{F875A67C-AAEC-F3D3-F8B9-18429A12FFB5}"/>
              </a:ext>
            </a:extLst>
          </p:cNvPr>
          <p:cNvSpPr/>
          <p:nvPr/>
        </p:nvSpPr>
        <p:spPr>
          <a:xfrm>
            <a:off x="3394693" y="2272475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8A1C5C2B-A6DA-DA84-BA83-0677FFD2E825}"/>
              </a:ext>
            </a:extLst>
          </p:cNvPr>
          <p:cNvSpPr/>
          <p:nvPr/>
        </p:nvSpPr>
        <p:spPr>
          <a:xfrm>
            <a:off x="4987965" y="3108635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BB41AEFC-2EDF-84B0-5C82-EF3014F9BA6C}"/>
              </a:ext>
            </a:extLst>
          </p:cNvPr>
          <p:cNvSpPr/>
          <p:nvPr/>
        </p:nvSpPr>
        <p:spPr>
          <a:xfrm>
            <a:off x="2563419" y="3965669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CCF227-E71F-6854-4527-C72C171DABFC}"/>
              </a:ext>
            </a:extLst>
          </p:cNvPr>
          <p:cNvSpPr/>
          <p:nvPr/>
        </p:nvSpPr>
        <p:spPr>
          <a:xfrm>
            <a:off x="4195288" y="4807857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71FD186-FD8B-4D33-FF01-B82B7335A6C2}"/>
              </a:ext>
            </a:extLst>
          </p:cNvPr>
          <p:cNvSpPr/>
          <p:nvPr/>
        </p:nvSpPr>
        <p:spPr>
          <a:xfrm>
            <a:off x="6177149" y="5249121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928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E9342-B8DE-A0C5-B94F-0B38AA335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05F11C-10A4-AFD2-0013-09489F8E2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CA8B596-A543-16A8-9949-C59DD02D8B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261465"/>
              </p:ext>
            </p:extLst>
          </p:nvPr>
        </p:nvGraphicFramePr>
        <p:xfrm>
          <a:off x="2574965" y="1407493"/>
          <a:ext cx="3994070" cy="425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rgbClr val="C00000"/>
                          </a:solidFill>
                          <a:effectLst/>
                        </a:rPr>
                        <a:t>22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rgbClr val="C00000"/>
                          </a:solidFill>
                          <a:effectLst/>
                        </a:rPr>
                        <a:t>46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rgbClr val="C00000"/>
                          </a:solidFill>
                          <a:effectLst/>
                        </a:rPr>
                        <a:t>60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rgbClr val="C00000"/>
                          </a:solidFill>
                          <a:effectLst/>
                        </a:rPr>
                        <a:t>84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rgbClr val="C00000"/>
                          </a:solidFill>
                          <a:effectLst/>
                        </a:rPr>
                        <a:t>99</a:t>
                      </a:r>
                      <a:endParaRPr lang="fr-FR" sz="14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23" name="Ellipse 22">
            <a:extLst>
              <a:ext uri="{FF2B5EF4-FFF2-40B4-BE49-F238E27FC236}">
                <a16:creationId xmlns:a16="http://schemas.microsoft.com/office/drawing/2014/main" id="{25720318-C6BC-A87F-7AB1-3CCC90D9EF45}"/>
              </a:ext>
            </a:extLst>
          </p:cNvPr>
          <p:cNvSpPr/>
          <p:nvPr/>
        </p:nvSpPr>
        <p:spPr>
          <a:xfrm>
            <a:off x="3385456" y="2255020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101AA9EB-AF80-D087-0AA2-38720A1C92CF}"/>
              </a:ext>
            </a:extLst>
          </p:cNvPr>
          <p:cNvSpPr/>
          <p:nvPr/>
        </p:nvSpPr>
        <p:spPr>
          <a:xfrm>
            <a:off x="4997201" y="3130406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14AC4E3D-3133-659E-58D9-B35FC73DD520}"/>
              </a:ext>
            </a:extLst>
          </p:cNvPr>
          <p:cNvSpPr/>
          <p:nvPr/>
        </p:nvSpPr>
        <p:spPr>
          <a:xfrm>
            <a:off x="2574965" y="3974905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E199A9F-FB57-8CB1-3EFF-EBBC5E8716D9}"/>
              </a:ext>
            </a:extLst>
          </p:cNvPr>
          <p:cNvSpPr/>
          <p:nvPr/>
        </p:nvSpPr>
        <p:spPr>
          <a:xfrm>
            <a:off x="4195288" y="4807857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2F309BDD-CAA0-BA1E-7617-CAE94C8DD97A}"/>
              </a:ext>
            </a:extLst>
          </p:cNvPr>
          <p:cNvSpPr/>
          <p:nvPr/>
        </p:nvSpPr>
        <p:spPr>
          <a:xfrm>
            <a:off x="6177149" y="5249121"/>
            <a:ext cx="391886" cy="40277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594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Complète en utilisant le tableau.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822FDAC-5CED-F193-2DA6-E46AB2DAC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908975"/>
              </p:ext>
            </p:extLst>
          </p:nvPr>
        </p:nvGraphicFramePr>
        <p:xfrm>
          <a:off x="2654868" y="2452521"/>
          <a:ext cx="3994070" cy="425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E68BB81D-BE9E-2B97-BDAF-511DA3A04AEF}"/>
              </a:ext>
            </a:extLst>
          </p:cNvPr>
          <p:cNvSpPr/>
          <p:nvPr/>
        </p:nvSpPr>
        <p:spPr>
          <a:xfrm>
            <a:off x="1375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35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004CD0BC-B58F-E3AC-12E6-69AA8C5CB863}"/>
              </a:ext>
            </a:extLst>
          </p:cNvPr>
          <p:cNvSpPr/>
          <p:nvPr/>
        </p:nvSpPr>
        <p:spPr>
          <a:xfrm>
            <a:off x="2518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0" name="Flèche : en arc 9">
            <a:extLst>
              <a:ext uri="{FF2B5EF4-FFF2-40B4-BE49-F238E27FC236}">
                <a16:creationId xmlns:a16="http://schemas.microsoft.com/office/drawing/2014/main" id="{801B26F4-F77E-9A55-BC3A-F863A9AB2E44}"/>
              </a:ext>
            </a:extLst>
          </p:cNvPr>
          <p:cNvSpPr/>
          <p:nvPr/>
        </p:nvSpPr>
        <p:spPr>
          <a:xfrm>
            <a:off x="1658861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2306BCE7-1B22-220E-5E1C-87BAB410DDA5}"/>
              </a:ext>
            </a:extLst>
          </p:cNvPr>
          <p:cNvSpPr/>
          <p:nvPr/>
        </p:nvSpPr>
        <p:spPr>
          <a:xfrm>
            <a:off x="2010227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+20</a:t>
            </a: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37F486B6-7578-32AB-92CC-B96AFD209ED9}"/>
              </a:ext>
            </a:extLst>
          </p:cNvPr>
          <p:cNvSpPr/>
          <p:nvPr/>
        </p:nvSpPr>
        <p:spPr>
          <a:xfrm>
            <a:off x="3628432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4" name="Flèche : en arc 13">
            <a:extLst>
              <a:ext uri="{FF2B5EF4-FFF2-40B4-BE49-F238E27FC236}">
                <a16:creationId xmlns:a16="http://schemas.microsoft.com/office/drawing/2014/main" id="{D7CCBED0-99C8-0BB0-9FBB-29DB074043C7}"/>
              </a:ext>
            </a:extLst>
          </p:cNvPr>
          <p:cNvSpPr/>
          <p:nvPr/>
        </p:nvSpPr>
        <p:spPr>
          <a:xfrm>
            <a:off x="2769064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44CE530D-84B4-56EF-E6CB-F9F1FB33C389}"/>
              </a:ext>
            </a:extLst>
          </p:cNvPr>
          <p:cNvSpPr/>
          <p:nvPr/>
        </p:nvSpPr>
        <p:spPr>
          <a:xfrm>
            <a:off x="3120430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C7CAC2D0-988E-5F9C-7ED7-CEFC16050DF9}"/>
              </a:ext>
            </a:extLst>
          </p:cNvPr>
          <p:cNvSpPr/>
          <p:nvPr/>
        </p:nvSpPr>
        <p:spPr>
          <a:xfrm>
            <a:off x="4738635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29" name="Flèche : en arc 28">
            <a:extLst>
              <a:ext uri="{FF2B5EF4-FFF2-40B4-BE49-F238E27FC236}">
                <a16:creationId xmlns:a16="http://schemas.microsoft.com/office/drawing/2014/main" id="{49B1A972-256E-C819-52B6-1493CFD3E95C}"/>
              </a:ext>
            </a:extLst>
          </p:cNvPr>
          <p:cNvSpPr/>
          <p:nvPr/>
        </p:nvSpPr>
        <p:spPr>
          <a:xfrm>
            <a:off x="3879267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9B071CB5-74A2-5067-050E-8657D8369C32}"/>
              </a:ext>
            </a:extLst>
          </p:cNvPr>
          <p:cNvSpPr/>
          <p:nvPr/>
        </p:nvSpPr>
        <p:spPr>
          <a:xfrm>
            <a:off x="4230633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31" name="Organigramme : Connecteur 30">
            <a:extLst>
              <a:ext uri="{FF2B5EF4-FFF2-40B4-BE49-F238E27FC236}">
                <a16:creationId xmlns:a16="http://schemas.microsoft.com/office/drawing/2014/main" id="{C136F7E4-8593-E0B7-0C24-552A5100C8B5}"/>
              </a:ext>
            </a:extLst>
          </p:cNvPr>
          <p:cNvSpPr/>
          <p:nvPr/>
        </p:nvSpPr>
        <p:spPr>
          <a:xfrm>
            <a:off x="5848838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32" name="Flèche : en arc 31">
            <a:extLst>
              <a:ext uri="{FF2B5EF4-FFF2-40B4-BE49-F238E27FC236}">
                <a16:creationId xmlns:a16="http://schemas.microsoft.com/office/drawing/2014/main" id="{59DE34BA-3277-71C7-F51D-791A8C2ABEED}"/>
              </a:ext>
            </a:extLst>
          </p:cNvPr>
          <p:cNvSpPr/>
          <p:nvPr/>
        </p:nvSpPr>
        <p:spPr>
          <a:xfrm>
            <a:off x="4989470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Organigramme : Connecteur 32">
            <a:extLst>
              <a:ext uri="{FF2B5EF4-FFF2-40B4-BE49-F238E27FC236}">
                <a16:creationId xmlns:a16="http://schemas.microsoft.com/office/drawing/2014/main" id="{06D858C7-F0D6-A583-C69B-9203E8520A95}"/>
              </a:ext>
            </a:extLst>
          </p:cNvPr>
          <p:cNvSpPr/>
          <p:nvPr/>
        </p:nvSpPr>
        <p:spPr>
          <a:xfrm>
            <a:off x="5340836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−10</a:t>
            </a:r>
          </a:p>
        </p:txBody>
      </p:sp>
      <p:sp>
        <p:nvSpPr>
          <p:cNvPr id="34" name="Organigramme : Connecteur 33">
            <a:extLst>
              <a:ext uri="{FF2B5EF4-FFF2-40B4-BE49-F238E27FC236}">
                <a16:creationId xmlns:a16="http://schemas.microsoft.com/office/drawing/2014/main" id="{33BEA7E9-E710-63D5-FEDA-EC95D4AF3EE0}"/>
              </a:ext>
            </a:extLst>
          </p:cNvPr>
          <p:cNvSpPr/>
          <p:nvPr/>
        </p:nvSpPr>
        <p:spPr>
          <a:xfrm>
            <a:off x="6959041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35" name="Flèche : en arc 34">
            <a:extLst>
              <a:ext uri="{FF2B5EF4-FFF2-40B4-BE49-F238E27FC236}">
                <a16:creationId xmlns:a16="http://schemas.microsoft.com/office/drawing/2014/main" id="{EA927868-5576-A57D-F92F-376E1F01DD8C}"/>
              </a:ext>
            </a:extLst>
          </p:cNvPr>
          <p:cNvSpPr/>
          <p:nvPr/>
        </p:nvSpPr>
        <p:spPr>
          <a:xfrm>
            <a:off x="6099673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Organigramme : Connecteur 35">
            <a:extLst>
              <a:ext uri="{FF2B5EF4-FFF2-40B4-BE49-F238E27FC236}">
                <a16:creationId xmlns:a16="http://schemas.microsoft.com/office/drawing/2014/main" id="{54727D39-59C8-9914-AF7D-38B295B8042E}"/>
              </a:ext>
            </a:extLst>
          </p:cNvPr>
          <p:cNvSpPr/>
          <p:nvPr/>
        </p:nvSpPr>
        <p:spPr>
          <a:xfrm>
            <a:off x="6451039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37" name="Organigramme : Connecteur 36">
            <a:extLst>
              <a:ext uri="{FF2B5EF4-FFF2-40B4-BE49-F238E27FC236}">
                <a16:creationId xmlns:a16="http://schemas.microsoft.com/office/drawing/2014/main" id="{2D2CB01B-7077-2470-0E54-2AAF80BD8D7C}"/>
              </a:ext>
            </a:extLst>
          </p:cNvPr>
          <p:cNvSpPr/>
          <p:nvPr/>
        </p:nvSpPr>
        <p:spPr>
          <a:xfrm>
            <a:off x="251822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55</a:t>
            </a:r>
          </a:p>
        </p:txBody>
      </p:sp>
      <p:sp>
        <p:nvSpPr>
          <p:cNvPr id="38" name="Organigramme : Connecteur 37">
            <a:extLst>
              <a:ext uri="{FF2B5EF4-FFF2-40B4-BE49-F238E27FC236}">
                <a16:creationId xmlns:a16="http://schemas.microsoft.com/office/drawing/2014/main" id="{8CD800CB-188C-A976-949D-5E564666EED8}"/>
              </a:ext>
            </a:extLst>
          </p:cNvPr>
          <p:cNvSpPr/>
          <p:nvPr/>
        </p:nvSpPr>
        <p:spPr>
          <a:xfrm>
            <a:off x="363554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54</a:t>
            </a:r>
          </a:p>
        </p:txBody>
      </p:sp>
      <p:sp>
        <p:nvSpPr>
          <p:cNvPr id="39" name="Organigramme : Connecteur 38">
            <a:extLst>
              <a:ext uri="{FF2B5EF4-FFF2-40B4-BE49-F238E27FC236}">
                <a16:creationId xmlns:a16="http://schemas.microsoft.com/office/drawing/2014/main" id="{E37A183C-BC75-AD04-0725-0D93CDE47918}"/>
              </a:ext>
            </a:extLst>
          </p:cNvPr>
          <p:cNvSpPr/>
          <p:nvPr/>
        </p:nvSpPr>
        <p:spPr>
          <a:xfrm>
            <a:off x="4742593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53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033CA827-F4A4-8B72-D77D-509791C08D17}"/>
              </a:ext>
            </a:extLst>
          </p:cNvPr>
          <p:cNvSpPr/>
          <p:nvPr/>
        </p:nvSpPr>
        <p:spPr>
          <a:xfrm>
            <a:off x="5848838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43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2427AEB4-6756-98DC-D39C-659389EC371C}"/>
              </a:ext>
            </a:extLst>
          </p:cNvPr>
          <p:cNvSpPr/>
          <p:nvPr/>
        </p:nvSpPr>
        <p:spPr>
          <a:xfrm>
            <a:off x="6957796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42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0253FCC-F42C-FEB3-D7E8-8B81829F94A0}"/>
              </a:ext>
            </a:extLst>
          </p:cNvPr>
          <p:cNvSpPr/>
          <p:nvPr/>
        </p:nvSpPr>
        <p:spPr>
          <a:xfrm>
            <a:off x="4682369" y="3799643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 : bas 3">
            <a:extLst>
              <a:ext uri="{FF2B5EF4-FFF2-40B4-BE49-F238E27FC236}">
                <a16:creationId xmlns:a16="http://schemas.microsoft.com/office/drawing/2014/main" id="{E3366FE8-1149-D06A-11A7-C02AD8262733}"/>
              </a:ext>
            </a:extLst>
          </p:cNvPr>
          <p:cNvSpPr/>
          <p:nvPr/>
        </p:nvSpPr>
        <p:spPr>
          <a:xfrm>
            <a:off x="4777792" y="4115096"/>
            <a:ext cx="123739" cy="5486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715B9525-9668-3FDA-CE5E-1DEE67F37EBA}"/>
              </a:ext>
            </a:extLst>
          </p:cNvPr>
          <p:cNvSpPr/>
          <p:nvPr/>
        </p:nvSpPr>
        <p:spPr>
          <a:xfrm>
            <a:off x="4692726" y="4644502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bas 6">
            <a:extLst>
              <a:ext uri="{FF2B5EF4-FFF2-40B4-BE49-F238E27FC236}">
                <a16:creationId xmlns:a16="http://schemas.microsoft.com/office/drawing/2014/main" id="{883CBD4B-6C57-2575-F2E3-5D5ADBF24E40}"/>
              </a:ext>
            </a:extLst>
          </p:cNvPr>
          <p:cNvSpPr/>
          <p:nvPr/>
        </p:nvSpPr>
        <p:spPr>
          <a:xfrm rot="5400000">
            <a:off x="4594118" y="4714138"/>
            <a:ext cx="122400" cy="16663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49990315-3746-9D3C-06A5-E66734B3EE1A}"/>
              </a:ext>
            </a:extLst>
          </p:cNvPr>
          <p:cNvSpPr/>
          <p:nvPr/>
        </p:nvSpPr>
        <p:spPr>
          <a:xfrm>
            <a:off x="4302108" y="4635626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0025D84B-DF0B-A353-1CCF-368E8FA669C3}"/>
              </a:ext>
            </a:extLst>
          </p:cNvPr>
          <p:cNvSpPr/>
          <p:nvPr/>
        </p:nvSpPr>
        <p:spPr>
          <a:xfrm rot="5400000">
            <a:off x="4192852" y="4726222"/>
            <a:ext cx="122400" cy="16663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7934308-F32D-0993-1A7E-F152DC61667A}"/>
              </a:ext>
            </a:extLst>
          </p:cNvPr>
          <p:cNvSpPr/>
          <p:nvPr/>
        </p:nvSpPr>
        <p:spPr>
          <a:xfrm>
            <a:off x="3902612" y="4644503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bas 16">
            <a:extLst>
              <a:ext uri="{FF2B5EF4-FFF2-40B4-BE49-F238E27FC236}">
                <a16:creationId xmlns:a16="http://schemas.microsoft.com/office/drawing/2014/main" id="{AA9973F9-F666-FF2A-8770-9299BFE0819D}"/>
              </a:ext>
            </a:extLst>
          </p:cNvPr>
          <p:cNvSpPr/>
          <p:nvPr/>
        </p:nvSpPr>
        <p:spPr>
          <a:xfrm rot="10800000">
            <a:off x="3988436" y="4466347"/>
            <a:ext cx="122400" cy="22309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4ADF505-8B3A-39E2-B6E6-BEFE5B9AF4D7}"/>
              </a:ext>
            </a:extLst>
          </p:cNvPr>
          <p:cNvSpPr/>
          <p:nvPr/>
        </p:nvSpPr>
        <p:spPr>
          <a:xfrm>
            <a:off x="3911492" y="4227250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bas 20">
            <a:extLst>
              <a:ext uri="{FF2B5EF4-FFF2-40B4-BE49-F238E27FC236}">
                <a16:creationId xmlns:a16="http://schemas.microsoft.com/office/drawing/2014/main" id="{9966A58F-FD35-5D29-0B57-BE76A044C934}"/>
              </a:ext>
            </a:extLst>
          </p:cNvPr>
          <p:cNvSpPr/>
          <p:nvPr/>
        </p:nvSpPr>
        <p:spPr>
          <a:xfrm rot="5400000">
            <a:off x="3770819" y="4313012"/>
            <a:ext cx="122400" cy="15894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A3910E96-A411-C2FF-D1EC-933585DED7D4}"/>
              </a:ext>
            </a:extLst>
          </p:cNvPr>
          <p:cNvSpPr/>
          <p:nvPr/>
        </p:nvSpPr>
        <p:spPr>
          <a:xfrm>
            <a:off x="3494239" y="4227252"/>
            <a:ext cx="307101" cy="299547"/>
          </a:xfrm>
          <a:prstGeom prst="roundRect">
            <a:avLst/>
          </a:prstGeom>
          <a:noFill/>
          <a:ln w="28575">
            <a:solidFill>
              <a:srgbClr val="00CC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30" grpId="0" animBg="1"/>
      <p:bldP spid="33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3" grpId="0" animBg="1"/>
      <p:bldP spid="4" grpId="0" animBg="1"/>
      <p:bldP spid="23" grpId="0" animBg="1"/>
      <p:bldP spid="7" grpId="0" animBg="1"/>
      <p:bldP spid="24" grpId="0" animBg="1"/>
      <p:bldP spid="15" grpId="0" animBg="1"/>
      <p:bldP spid="25" grpId="0" animBg="1"/>
      <p:bldP spid="17" grpId="0" animBg="1"/>
      <p:bldP spid="26" grpId="0" animBg="1"/>
      <p:bldP spid="21" grpId="0" animBg="1"/>
      <p:bldP spid="2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793</TotalTime>
  <Words>353</Words>
  <Application>Microsoft Office PowerPoint</Application>
  <PresentationFormat>Affichage à l'écran (4:3)</PresentationFormat>
  <Paragraphs>324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Recopie les nombres manquants. </vt:lpstr>
      <vt:lpstr>Correction</vt:lpstr>
      <vt:lpstr>Complète en utilisant le tableau.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68</cp:revision>
  <dcterms:created xsi:type="dcterms:W3CDTF">2023-02-07T14:55:57Z</dcterms:created>
  <dcterms:modified xsi:type="dcterms:W3CDTF">2025-09-03T09:36:08Z</dcterms:modified>
</cp:coreProperties>
</file>